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2682240"/>
            <a:ext cx="48577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747520"/>
            <a:ext cx="97536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0350" y="174752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1150" y="345567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09370"/>
            <a:ext cx="1133475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6130" y="123888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0730" y="307213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130" y="398526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130" y="483489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2124075"/>
            <a:ext cx="111442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8840" y="212407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0585" y="307276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30655"/>
            <a:ext cx="115252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05585"/>
            <a:ext cx="1159192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728470"/>
            <a:ext cx="116681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04620"/>
            <a:ext cx="1152525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2550"/>
            <a:ext cx="115824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50010"/>
            <a:ext cx="11458575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03865" y="135001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21010" y="410718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238250"/>
            <a:ext cx="116586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1755" y="205105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9720" y="479933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37995"/>
            <a:ext cx="1153477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59535"/>
            <a:ext cx="1098232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73505"/>
            <a:ext cx="115824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44930"/>
            <a:ext cx="1155382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54935" y="200850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138045"/>
            <a:ext cx="116205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6625" y="200025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347470"/>
            <a:ext cx="11668125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8465" y="297053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43660"/>
            <a:ext cx="116490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3016250"/>
            <a:ext cx="1163002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59570" y="125920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9825" y="372872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66520"/>
            <a:ext cx="1157287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52600"/>
            <a:ext cx="1156335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819275"/>
            <a:ext cx="115919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2171700"/>
            <a:ext cx="940117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62175"/>
            <a:ext cx="115919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43025"/>
            <a:ext cx="11553825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0025" y="1162685"/>
            <a:ext cx="219646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41775" y="2963545"/>
            <a:ext cx="219646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04925"/>
            <a:ext cx="11591925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54875" y="1213485"/>
            <a:ext cx="148590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31935" y="2110105"/>
            <a:ext cx="245872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7705" y="3843655"/>
            <a:ext cx="245872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9845" y="4705985"/>
            <a:ext cx="245872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43025"/>
            <a:ext cx="11610975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40885" y="2109470"/>
            <a:ext cx="154559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0475" y="4714240"/>
            <a:ext cx="255206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37945"/>
            <a:ext cx="11601450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50920" y="2997835"/>
            <a:ext cx="322008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22440" y="3859530"/>
            <a:ext cx="2578100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58925"/>
            <a:ext cx="115443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24025"/>
            <a:ext cx="115443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01140"/>
            <a:ext cx="115443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72565"/>
            <a:ext cx="1149667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737995"/>
            <a:ext cx="1143000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9130" y="173799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130" y="252412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130" y="347154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316990"/>
            <a:ext cx="11096625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6130" y="123888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7730" y="317563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130" y="5002530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295" y="5975985"/>
            <a:ext cx="1097915" cy="71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2026-01-08T09:24:01Z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